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76" r:id="rId5"/>
    <p:sldId id="277" r:id="rId6"/>
    <p:sldId id="290" r:id="rId7"/>
    <p:sldId id="289" r:id="rId8"/>
    <p:sldId id="288" r:id="rId9"/>
    <p:sldId id="287" r:id="rId10"/>
    <p:sldId id="286" r:id="rId11"/>
    <p:sldId id="285" r:id="rId12"/>
    <p:sldId id="284" r:id="rId13"/>
    <p:sldId id="283" r:id="rId14"/>
    <p:sldId id="282" r:id="rId15"/>
    <p:sldId id="278" r:id="rId16"/>
    <p:sldId id="281" r:id="rId17"/>
    <p:sldId id="280" r:id="rId18"/>
    <p:sldId id="279" r:id="rId19"/>
    <p:sldId id="292" r:id="rId20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11_sumenep\Grafis_sampang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12_jember\New folder\Grafis_jember2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12_jember\New folder\Grafis_jember2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12_jember\New folder\Grafis_jember2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1587"/>
            <a:ext cx="9180512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12_jember\New folder\Grafis_jember2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9180513" cy="6913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12_jember\New folder\Grafis_jember2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12_jember\Grafis_jember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12_jember\Grafis_jember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12_jember\Grafis_jember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12_jember\Grafis_jember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12_jember\Grafis_jember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11_sumenep\Grafis_sampang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1_sumenep\Grafis_sampang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Grafis Presentasi\12_jember\New folder\Grafis_jember2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2_jember\New folder\Grafis_jember2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12_jember\New folder\Grafis_jember2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12_jember\New folder\Grafis_jember2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12_jember\New folder\Grafis_jember2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12_jember\New folder\Grafis_jember2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15</cp:revision>
  <dcterms:created xsi:type="dcterms:W3CDTF">2019-01-31T23:30:59Z</dcterms:created>
  <dcterms:modified xsi:type="dcterms:W3CDTF">2019-02-10T15:17:22Z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